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ED441-69A5-4869-A46A-ADF8FBAB41F4}" v="5" dt="2025-10-20T22:21:0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Houston" userId="1bb01e67-33ed-4b13-aaf1-19e381f336bb" providerId="ADAL" clId="{65F74D3D-EB2B-409E-A8BA-26FDDB461EE2}"/>
    <pc:docChg chg="modSld">
      <pc:chgData name="Joshua Houston" userId="1bb01e67-33ed-4b13-aaf1-19e381f336bb" providerId="ADAL" clId="{65F74D3D-EB2B-409E-A8BA-26FDDB461EE2}" dt="2025-10-20T22:21:08.355" v="12" actId="164"/>
      <pc:docMkLst>
        <pc:docMk/>
      </pc:docMkLst>
      <pc:sldChg chg="addSp modSp mod">
        <pc:chgData name="Joshua Houston" userId="1bb01e67-33ed-4b13-aaf1-19e381f336bb" providerId="ADAL" clId="{65F74D3D-EB2B-409E-A8BA-26FDDB461EE2}" dt="2025-10-20T22:21:08.355" v="12" actId="164"/>
        <pc:sldMkLst>
          <pc:docMk/>
          <pc:sldMk cId="2283419298" sldId="256"/>
        </pc:sldMkLst>
        <pc:grpChg chg="add mod">
          <ac:chgData name="Joshua Houston" userId="1bb01e67-33ed-4b13-aaf1-19e381f336bb" providerId="ADAL" clId="{65F74D3D-EB2B-409E-A8BA-26FDDB461EE2}" dt="2025-10-20T22:21:08.355" v="12" actId="164"/>
          <ac:grpSpMkLst>
            <pc:docMk/>
            <pc:sldMk cId="2283419298" sldId="256"/>
            <ac:grpSpMk id="45" creationId="{1159AFA5-B02F-2449-5873-CA0B29E2D039}"/>
          </ac:grpSpMkLst>
        </pc:grp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9" creationId="{DA84022A-73E3-24FF-AABD-076114146FAE}"/>
          </ac:cxnSpMkLst>
        </pc:cxn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10" creationId="{BDAD9139-0BAB-5A11-89D3-E86FBB12A4F6}"/>
          </ac:cxnSpMkLst>
        </pc:cxn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14" creationId="{C1EADD53-DC0C-2F7D-693E-6EC75FFE137E}"/>
          </ac:cxnSpMkLst>
        </pc:cxn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19" creationId="{1D9EE468-FACA-2325-555D-3507C7F80B60}"/>
          </ac:cxnSpMkLst>
        </pc:cxn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22" creationId="{8996E527-11FF-145C-9D6D-9B944AE1FA5F}"/>
          </ac:cxnSpMkLst>
        </pc:cxn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25" creationId="{C315ACF0-86DD-DCF0-55E1-89773B83CCD3}"/>
          </ac:cxnSpMkLst>
        </pc:cxnChg>
        <pc:cxnChg chg="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28" creationId="{7630593C-99D7-250F-3B2C-AAA22BE4049D}"/>
          </ac:cxnSpMkLst>
        </pc:cxnChg>
        <pc:cxnChg chg="add mod">
          <ac:chgData name="Joshua Houston" userId="1bb01e67-33ed-4b13-aaf1-19e381f336bb" providerId="ADAL" clId="{65F74D3D-EB2B-409E-A8BA-26FDDB461EE2}" dt="2025-10-20T19:58:50.423" v="2" actId="14100"/>
          <ac:cxnSpMkLst>
            <pc:docMk/>
            <pc:sldMk cId="2283419298" sldId="256"/>
            <ac:cxnSpMk id="33" creationId="{F9C74C25-D21A-6BD4-A0F1-37BA21DD12F5}"/>
          </ac:cxnSpMkLst>
        </pc:cxnChg>
        <pc:cxnChg chg="add mod">
          <ac:chgData name="Joshua Houston" userId="1bb01e67-33ed-4b13-aaf1-19e381f336bb" providerId="ADAL" clId="{65F74D3D-EB2B-409E-A8BA-26FDDB461EE2}" dt="2025-10-20T19:58:58.194" v="5" actId="14100"/>
          <ac:cxnSpMkLst>
            <pc:docMk/>
            <pc:sldMk cId="2283419298" sldId="256"/>
            <ac:cxnSpMk id="36" creationId="{DCE581F2-9406-9AF0-5D3F-AC6D63D64020}"/>
          </ac:cxnSpMkLst>
        </pc:cxnChg>
        <pc:cxnChg chg="add 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39" creationId="{27AE0252-D587-EAE0-DB4C-506F3A933042}"/>
          </ac:cxnSpMkLst>
        </pc:cxnChg>
        <pc:cxnChg chg="add mod">
          <ac:chgData name="Joshua Houston" userId="1bb01e67-33ed-4b13-aaf1-19e381f336bb" providerId="ADAL" clId="{65F74D3D-EB2B-409E-A8BA-26FDDB461EE2}" dt="2025-10-20T22:21:08.355" v="12" actId="164"/>
          <ac:cxnSpMkLst>
            <pc:docMk/>
            <pc:sldMk cId="2283419298" sldId="256"/>
            <ac:cxnSpMk id="42" creationId="{24E826EB-6696-4FE3-BF3B-9E336BBF66F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F0CC-7689-7C10-0FF5-4874552AB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908FD-4C83-24DE-080C-DAF92206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82CC-1B88-28F2-7BA0-05FA5389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F5AE4-07A6-10DC-07F8-FD983F19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DE14-30B8-F59F-158E-ACBE611F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4B74-93B0-6B96-A1B8-E8F9920E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08FD1-412C-AED7-9055-84202FB8B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5B67-11B0-0FFA-DDF0-6BF93A08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9D1E-C20A-254E-D735-7FC5BE9B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E742-4A50-FC62-6E73-3A6CC606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47C9D-3074-1342-5BF2-C75E1F405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9C720-6D7F-A88B-8277-03A0153AE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FBF8-740B-97E4-B5F3-0413EB4E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90517-9746-892C-7DDC-0E5FE9F9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9C50-2E18-70E0-89FB-F54AFA0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BB3C-118C-8681-D6D5-E15C1200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3DE9-4AAB-6FB0-8326-306119C9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70376-D485-6776-C8F7-8DF6A780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88F5-8847-BC6F-400A-2871B23D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96A40-F55E-F20D-EFFB-2F08B6AA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4008-5315-02F2-AB48-1C8936E7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8BBEC-501E-2337-1CFF-237093E5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61B-3010-6F12-FB2C-84769CFE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7D59-1932-B111-E101-D34CC24E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8B20A-CF45-6355-1ECA-2FBD1DD6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8E9D-8657-30A8-32A1-148FD9F5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CC6B2-874B-9BD1-5F5D-7F6E80C58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7AC12-C46C-11A3-E8A6-03CB2B381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2AB8-3208-F9C9-9BBC-95C3DB8F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FD8DB-F3AB-BD2A-19CA-3EC64BC2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2649C-39CD-08F8-1315-26C46C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DEA2-B76B-D57F-76C2-305E2A74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3ACA4-8A3E-A666-E368-FF0D625C1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1CC5-960B-8817-D73A-1F7FD5035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C0118-3EBC-376A-D008-61DC4FBBD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7E9BC-2E51-141C-D66C-9270100DF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6E352-58B2-9DE5-8C2A-32199665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A7C8A-F48B-AE6F-BBE5-150A8F4C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A3728-4EE6-305C-7071-8401F731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C255-34F4-3C5B-26EC-0DFDF376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82A22-9619-2E27-A13A-5DBE7B9D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0B870-8A66-9D5D-8EDB-59F60EB2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11AFA-801B-35E1-97C3-F1C718AA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EF9C1-966A-9B59-BA0E-9100C8D4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2370C-C437-9092-AFAB-7AA2645A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558F6-47CE-8D67-E17B-5EEB462F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C5AD-F925-69F9-56B3-91B1888E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D80CE-2156-C29C-C35F-8515E73EE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C9AC1-E2FD-958F-2434-D4F9CF15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D612F-C706-44FA-0959-C69E515C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1665E-17C4-C1E7-D997-08D73EC8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7FF6C-E598-4663-6719-A8FA765C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F877-8EF2-8DE5-F825-00482019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A7718-2D81-CB4B-942F-FE3F7544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E4EEB-CEF5-904C-53BE-23351FF75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3F2C6-6123-77DB-C1DE-8D5401BE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F56F8-0DDF-5A8B-64D1-4C7EA6E2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608A-07EA-4FD4-2DBD-1A3CF61E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D38DF-5D24-F8A8-EFDE-ECB692EC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8A5B3-3C56-44D1-5FA1-9DDE3B92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BFE96-235C-F8FC-EA5E-691D173DF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EBD03-2A8F-446B-A28D-AD78FB1DD4F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B529-85BC-E13A-AB92-9A5DCB570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2CC0E-7050-C4EB-2373-9DF6E4F39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C3073-94D6-419C-9C62-1319F1D0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E29B5-99A6-D429-C649-CC1ABC89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04" y="90021"/>
            <a:ext cx="8716591" cy="6677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05572E-C0D0-0053-B914-64C0550DBA26}"/>
              </a:ext>
            </a:extLst>
          </p:cNvPr>
          <p:cNvSpPr/>
          <p:nvPr/>
        </p:nvSpPr>
        <p:spPr>
          <a:xfrm rot="1303428">
            <a:off x="2864965" y="934745"/>
            <a:ext cx="484722" cy="1031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West stage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B9219-5BD2-1525-C8E8-C4A2436D920A}"/>
              </a:ext>
            </a:extLst>
          </p:cNvPr>
          <p:cNvSpPr/>
          <p:nvPr/>
        </p:nvSpPr>
        <p:spPr>
          <a:xfrm rot="1303428">
            <a:off x="8668357" y="3592601"/>
            <a:ext cx="484722" cy="1031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East stage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59AFA5-B02F-2449-5873-CA0B29E2D039}"/>
              </a:ext>
            </a:extLst>
          </p:cNvPr>
          <p:cNvGrpSpPr/>
          <p:nvPr/>
        </p:nvGrpSpPr>
        <p:grpSpPr>
          <a:xfrm>
            <a:off x="3352523" y="865069"/>
            <a:ext cx="4026685" cy="3423467"/>
            <a:chOff x="3352523" y="865069"/>
            <a:chExt cx="4026685" cy="3423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84022A-73E3-24FF-AABD-076114146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529" y="1450286"/>
              <a:ext cx="4026679" cy="1435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AD9139-0BAB-5A11-89D3-E86FBB12A4F6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9" y="1593838"/>
              <a:ext cx="2865361" cy="23225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F36746-BCCA-EF4B-D7B3-842A65DAE08D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8" y="1593837"/>
              <a:ext cx="4026680" cy="21667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EADD53-DC0C-2F7D-693E-6EC75FFE137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8" y="1589705"/>
              <a:ext cx="4026680" cy="57276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D4156E-B13C-6097-E1DD-9DE79575B0F2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7" y="1597971"/>
              <a:ext cx="3935241" cy="89834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9EE468-FACA-2325-555D-3507C7F80B60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6" y="1589704"/>
              <a:ext cx="3825514" cy="12208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96E527-11FF-145C-9D6D-9B944AE1FA5F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5" y="1593836"/>
              <a:ext cx="3660923" cy="154255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15ACF0-86DD-DCF0-55E1-89773B83CCD3}"/>
                </a:ext>
              </a:extLst>
            </p:cNvPr>
            <p:cNvCxnSpPr>
              <a:cxnSpLocks/>
            </p:cNvCxnSpPr>
            <p:nvPr/>
          </p:nvCxnSpPr>
          <p:spPr>
            <a:xfrm>
              <a:off x="3413255" y="1597970"/>
              <a:ext cx="3343911" cy="182188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30593C-99D7-250F-3B2C-AAA22BE4049D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4" y="1593835"/>
              <a:ext cx="3112284" cy="21277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C74C25-D21A-6BD4-A0F1-37BA21DD1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523" y="1166827"/>
              <a:ext cx="3935245" cy="42287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CE581F2-9406-9AF0-5D3F-AC6D63D64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3044" y="865069"/>
              <a:ext cx="3742929" cy="72463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7AE0252-D587-EAE0-DB4C-506F3A93304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906" y="1589703"/>
              <a:ext cx="2463514" cy="251762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E826EB-6696-4FE3-BF3B-9E336BBF66FF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23" y="1589702"/>
              <a:ext cx="2138753" cy="269883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41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Houston</dc:creator>
  <cp:lastModifiedBy>Joshua Houston</cp:lastModifiedBy>
  <cp:revision>1</cp:revision>
  <dcterms:created xsi:type="dcterms:W3CDTF">2025-10-20T19:52:17Z</dcterms:created>
  <dcterms:modified xsi:type="dcterms:W3CDTF">2025-10-20T22:21:13Z</dcterms:modified>
</cp:coreProperties>
</file>